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4" r:id="rId10"/>
    <p:sldId id="265" r:id="rId11"/>
    <p:sldId id="263" r:id="rId12"/>
    <p:sldId id="267" r:id="rId13"/>
    <p:sldId id="270" r:id="rId14"/>
    <p:sldId id="268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5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5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82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87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056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0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60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567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743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68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61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38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63F2D41-535C-4059-9059-1E738CB93DEC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94B40B-6F73-42B6-97D3-AA287369FE6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7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green-path.g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421D9-53DC-1293-AE9C-0C5D49B1B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4390" y="748210"/>
            <a:ext cx="12027613" cy="190174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Century Gothic" panose="020B0502020202020204" pitchFamily="34" charset="0"/>
              </a:rPr>
              <a:t>Small Steps</a:t>
            </a:r>
            <a:r>
              <a:rPr lang="el-GR" sz="4800" dirty="0">
                <a:solidFill>
                  <a:srgbClr val="002060"/>
                </a:solidFill>
                <a:latin typeface="Century Gothic" panose="020B0502020202020204" pitchFamily="34" charset="0"/>
              </a:rPr>
              <a:t>,</a:t>
            </a:r>
            <a:r>
              <a:rPr lang="en-US" sz="4800" dirty="0">
                <a:solidFill>
                  <a:srgbClr val="002060"/>
                </a:solidFill>
                <a:latin typeface="Century Gothic" panose="020B0502020202020204" pitchFamily="34" charset="0"/>
              </a:rPr>
              <a:t> Big Difference</a:t>
            </a:r>
            <a:r>
              <a:rPr lang="el-GR" sz="4800" dirty="0">
                <a:solidFill>
                  <a:srgbClr val="002060"/>
                </a:solidFill>
                <a:latin typeface="Century Gothic" panose="020B0502020202020204" pitchFamily="34" charset="0"/>
              </a:rPr>
              <a:t>:</a:t>
            </a:r>
            <a:br>
              <a:rPr lang="en-US" sz="6600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br>
              <a:rPr lang="en-US" sz="6600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en-US" sz="6600" dirty="0">
                <a:solidFill>
                  <a:srgbClr val="92D050"/>
                </a:solidFill>
                <a:latin typeface="Century Gothic" panose="020B0502020202020204" pitchFamily="34" charset="0"/>
              </a:rPr>
              <a:t>GREEN PATH</a:t>
            </a:r>
            <a:endParaRPr lang="en-GB" sz="6600" dirty="0">
              <a:solidFill>
                <a:srgbClr val="92D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FEF3B7-33A8-0C90-E800-054604F51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6196" y="3235923"/>
            <a:ext cx="9144000" cy="1655762"/>
          </a:xfrm>
        </p:spPr>
        <p:txBody>
          <a:bodyPr/>
          <a:lstStyle/>
          <a:p>
            <a:pPr algn="ctr"/>
            <a:r>
              <a:rPr lang="en-GB" b="1" i="0" u="none" strike="noStrike" baseline="0" dirty="0">
                <a:solidFill>
                  <a:srgbClr val="002060"/>
                </a:solidFill>
                <a:latin typeface="Century Gothic" panose="020B0502020202020204" pitchFamily="34" charset="0"/>
              </a:rPr>
              <a:t>2023-1-EL02-KA210-YOU-000157218</a:t>
            </a:r>
          </a:p>
          <a:p>
            <a:pPr algn="ctr"/>
            <a:r>
              <a:rPr lang="en-GB" sz="1800" b="0" i="0" u="none" strike="noStrike" baseline="0" dirty="0">
                <a:solidFill>
                  <a:srgbClr val="002060"/>
                </a:solidFill>
                <a:latin typeface="Century Gothic" panose="020B0502020202020204" pitchFamily="34" charset="0"/>
              </a:rPr>
              <a:t>Project title </a:t>
            </a:r>
            <a:r>
              <a:rPr lang="en-GB" sz="1800" b="0" i="0" u="none" strike="noStrike" baseline="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GreenPath</a:t>
            </a:r>
            <a:r>
              <a:rPr lang="en-GB" sz="1800" b="0" i="0" u="none" strike="noStrike" baseline="0" dirty="0">
                <a:solidFill>
                  <a:srgbClr val="002060"/>
                </a:solidFill>
                <a:latin typeface="Century Gothic" panose="020B0502020202020204" pitchFamily="34" charset="0"/>
              </a:rPr>
              <a:t> - Empowering SMEs and NGOs for</a:t>
            </a:r>
          </a:p>
          <a:p>
            <a:pPr algn="ctr"/>
            <a:r>
              <a:rPr lang="en-GB" sz="1800" b="0" i="0" u="none" strike="noStrike" baseline="0" dirty="0">
                <a:solidFill>
                  <a:srgbClr val="002060"/>
                </a:solidFill>
                <a:latin typeface="Century Gothic" panose="020B0502020202020204" pitchFamily="34" charset="0"/>
              </a:rPr>
              <a:t>Environmental Sustainability and Digital Transformation</a:t>
            </a:r>
            <a:endParaRPr lang="en-GB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27522BA7-D6AF-6E19-391A-E6E5AF0AB2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617" y="5292377"/>
            <a:ext cx="6589160" cy="986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9091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2EAC9-2275-2E02-41DE-C51914FE2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D4C83-F6B5-03C6-8FEB-AE1749A94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15473"/>
          </a:xfrm>
        </p:spPr>
        <p:txBody>
          <a:bodyPr/>
          <a:lstStyle/>
          <a:p>
            <a:pPr algn="ctr"/>
            <a:r>
              <a:rPr lang="en-US" dirty="0"/>
              <a:t>  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The walk on the site</a:t>
            </a:r>
            <a:endParaRPr lang="en-GB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6BA57-738A-1D37-E7AE-1B3B04876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144" y="1417320"/>
            <a:ext cx="10775536" cy="4613610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 </a:t>
            </a:r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Roam the </a:t>
            </a:r>
            <a:r>
              <a:rPr lang="en-US" sz="4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Menu</a:t>
            </a:r>
          </a:p>
          <a:p>
            <a:endParaRPr lang="en-US" sz="4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 Go to </a:t>
            </a:r>
            <a:r>
              <a:rPr lang="en-US" sz="4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tools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40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40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Answer</a:t>
            </a:r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 the questionnaire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4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40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Analyze</a:t>
            </a:r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 your score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4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40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Check</a:t>
            </a:r>
            <a:r>
              <a:rPr lang="en-US" sz="40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 the answer statistics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4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4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Evaluate</a:t>
            </a:r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 the site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4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sz="4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8E045EF-DF9F-F3B5-0CAB-3C603E433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643" y="5521365"/>
            <a:ext cx="4840461" cy="724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273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97F2E-26E5-6F8B-37A9-650A94819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970AB-476F-69D5-B1C4-AB00DF31B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320" y="93483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solidFill>
                  <a:srgbClr val="002060"/>
                </a:solidFill>
                <a:latin typeface="Century Gothic" panose="020B0502020202020204" pitchFamily="34" charset="0"/>
              </a:rPr>
              <a:t>Keep in mind: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Your answers need to be as truthful as possible because: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 Help you evaluate the green baseline of your business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 they lead to  necessary adjustments to have a greener business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D95D9EB-19BB-DB64-8010-76BD24DFB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555795"/>
            <a:ext cx="5356260" cy="80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445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6B7AD2-2D0B-5C83-9D19-230613C36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-380147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What are the sum results so far?</a:t>
            </a:r>
            <a:endParaRPr lang="el-GR" sz="4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0420074-B2B0-6F4C-F93A-A6F667EE9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927" y="1754187"/>
            <a:ext cx="11828145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   </a:t>
            </a: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People </a:t>
            </a:r>
            <a:r>
              <a:rPr lang="en-US" sz="28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incorporate sustainability </a:t>
            </a: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into </a:t>
            </a:r>
            <a:r>
              <a:rPr lang="en-US" sz="28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daily work, often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 They implement </a:t>
            </a:r>
            <a:r>
              <a:rPr lang="en-US" sz="28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energy conservation activities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 They are </a:t>
            </a:r>
            <a:r>
              <a:rPr lang="en-US" sz="28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moderately knowledgeable </a:t>
            </a: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about </a:t>
            </a:r>
            <a:r>
              <a:rPr lang="en-US" sz="28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climate change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 They </a:t>
            </a:r>
            <a:r>
              <a:rPr lang="en-US" sz="28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engage people in sustainability</a:t>
            </a: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, frequently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  They prefer </a:t>
            </a:r>
            <a:r>
              <a:rPr lang="en-US" sz="28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hands-on community projects</a:t>
            </a:r>
          </a:p>
          <a:p>
            <a:endParaRPr lang="el-GR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F292CF0-A200-19D2-4161-F546A620D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696" y="5438543"/>
            <a:ext cx="5921553" cy="886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9319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0A17A-9623-09A7-4212-F651EB50F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63B8EA-4613-CE8C-604A-61E12779B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-380147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What are the sum results so far?</a:t>
            </a:r>
            <a:endParaRPr lang="el-GR" sz="4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D17A09-3514-4321-8FB7-A062377CF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855" y="1754187"/>
            <a:ext cx="11828145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  </a:t>
            </a: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They are </a:t>
            </a:r>
            <a:r>
              <a:rPr lang="en-US" sz="24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comfortable with digital tools </a:t>
            </a: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for climate action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  They </a:t>
            </a:r>
            <a:r>
              <a:rPr lang="en-US" sz="24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use social media most frequently </a:t>
            </a: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for climate action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   They </a:t>
            </a:r>
            <a:r>
              <a:rPr lang="en-US" sz="24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feel prepared to facilitate sessions </a:t>
            </a: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about climate education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   Their most common </a:t>
            </a:r>
            <a:r>
              <a:rPr lang="en-US" sz="24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challenge is engaging young people online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   They want </a:t>
            </a:r>
            <a:r>
              <a:rPr lang="en-US" sz="24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to improve digital content creation </a:t>
            </a: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and online facilitation skills</a:t>
            </a:r>
            <a:endParaRPr lang="el-GR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B159AB6-B6EF-1634-3B6E-1BB3E0ECC8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630" y="5466235"/>
            <a:ext cx="5736619" cy="85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917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C42A41-4E2C-6949-3E7B-7BF500C77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Summary</a:t>
            </a:r>
            <a:endParaRPr lang="el-GR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FAE5943-2E30-D6CD-1F3B-E40054B70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Based on these results and according to evaluation of the platform in general </a:t>
            </a:r>
          </a:p>
          <a:p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(visit contact in the platform menu to evaluate the platform)</a:t>
            </a:r>
          </a:p>
          <a:p>
            <a:endParaRPr lang="en-US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 we adapted the content to the needs of our target group.</a:t>
            </a:r>
          </a:p>
          <a:p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 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767201F-4775-7E7E-5DD6-F218476CD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575" y="5153660"/>
            <a:ext cx="731520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092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4C5F1-E1A7-C0C8-AC15-FE9E15BC0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7163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Looking forward to see you at</a:t>
            </a:r>
            <a:endParaRPr lang="en-GB" sz="4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68CD1-05AF-BED5-5476-3B8C58C60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1559758"/>
            <a:ext cx="11982450" cy="41954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>
                <a:solidFill>
                  <a:srgbClr val="92D050"/>
                </a:solidFill>
                <a:hlinkClick r:id="rId2"/>
              </a:rPr>
              <a:t>Https://green-path.gr/</a:t>
            </a:r>
            <a:endParaRPr lang="en-US" sz="8000" dirty="0">
              <a:solidFill>
                <a:srgbClr val="92D050"/>
              </a:solidFill>
            </a:endParaRPr>
          </a:p>
          <a:p>
            <a:pPr marL="0" indent="0" algn="ctr">
              <a:buNone/>
            </a:pPr>
            <a:endParaRPr lang="en-GB" sz="4000" dirty="0">
              <a:solidFill>
                <a:srgbClr val="92D050"/>
              </a:solidFill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en-GB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Because small </a:t>
            </a:r>
            <a:r>
              <a:rPr lang="en-GB" sz="4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green </a:t>
            </a:r>
            <a:r>
              <a:rPr lang="en-GB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steps </a:t>
            </a:r>
            <a:r>
              <a:rPr lang="en-GB" sz="4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together</a:t>
            </a:r>
            <a:r>
              <a:rPr lang="en-GB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</a:p>
          <a:p>
            <a:pPr marL="0" indent="0" algn="ctr">
              <a:buNone/>
            </a:pPr>
            <a:r>
              <a:rPr lang="en-GB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create a </a:t>
            </a:r>
            <a:r>
              <a:rPr lang="en-GB" sz="4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big difference </a:t>
            </a:r>
            <a:r>
              <a:rPr lang="en-GB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in our planet!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A569682-6531-D8CC-F154-802871EDD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262" y="5289679"/>
            <a:ext cx="6732998" cy="1008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987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A541E-8DF9-EF73-9BF8-00E242FEF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070" y="179139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  </a:t>
            </a:r>
            <a:r>
              <a:rPr lang="en-US" sz="5300" dirty="0">
                <a:solidFill>
                  <a:srgbClr val="002060"/>
                </a:solidFill>
                <a:latin typeface="Century Gothic" panose="020B0502020202020204" pitchFamily="34" charset="0"/>
              </a:rPr>
              <a:t>Can Small and Medium Businesses (SMES) and NGOS have </a:t>
            </a:r>
            <a:br>
              <a:rPr lang="en-US" sz="5300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en-US" sz="5300" dirty="0">
                <a:solidFill>
                  <a:srgbClr val="002060"/>
                </a:solidFill>
                <a:latin typeface="Century Gothic" panose="020B0502020202020204" pitchFamily="34" charset="0"/>
              </a:rPr>
              <a:t>Green Awareness</a:t>
            </a:r>
            <a:r>
              <a:rPr lang="en-US" sz="5300" dirty="0">
                <a:solidFill>
                  <a:srgbClr val="002060"/>
                </a:solidFill>
              </a:rPr>
              <a:t>?</a:t>
            </a:r>
            <a:endParaRPr lang="en-GB" sz="5400" dirty="0">
              <a:solidFill>
                <a:srgbClr val="00206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38AEC36-713C-1578-62C2-2FEAD7713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780" y="5213890"/>
            <a:ext cx="6743272" cy="1009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035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943C0-E7BA-2486-BED7-75D54B11C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  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The answer is</a:t>
            </a:r>
            <a:endParaRPr lang="en-GB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55B35-5FEC-3148-10D1-F7F09DFB1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  <a:p>
            <a:pPr algn="ctr"/>
            <a:r>
              <a:rPr lang="en-GB" sz="6600" b="1" u="sng" dirty="0">
                <a:solidFill>
                  <a:srgbClr val="92D050"/>
                </a:solidFill>
                <a:latin typeface="Century Gothic" panose="020B0502020202020204" pitchFamily="34" charset="0"/>
              </a:rPr>
              <a:t>YES!!!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3EFD216-9503-B682-A2B2-46F20C3476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166" y="5375022"/>
            <a:ext cx="6722380" cy="100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145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EF013-ACC1-B01E-FD07-59919CDA8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69418"/>
            <a:ext cx="10058400" cy="74845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The myth</a:t>
            </a:r>
            <a:endParaRPr lang="en-GB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4377E-1689-45F7-D6E8-723819375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580" y="1671074"/>
            <a:ext cx="11239928" cy="4023360"/>
          </a:xfrm>
        </p:spPr>
        <p:txBody>
          <a:bodyPr>
            <a:normAutofit/>
          </a:bodyPr>
          <a:lstStyle/>
          <a:p>
            <a:pPr marL="749808" lvl="4" indent="0" algn="ctr">
              <a:buNone/>
            </a:pPr>
            <a:r>
              <a:rPr lang="en-US" sz="3600" dirty="0">
                <a:solidFill>
                  <a:srgbClr val="002060"/>
                </a:solidFill>
                <a:latin typeface="Century Gothic" panose="020B0502020202020204" pitchFamily="34" charset="0"/>
              </a:rPr>
              <a:t>Small or medium businesses and organizations  have </a:t>
            </a:r>
          </a:p>
          <a:p>
            <a:pPr algn="ctr"/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no time and no resources </a:t>
            </a:r>
          </a:p>
          <a:p>
            <a:pPr algn="ctr"/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to grow into a green path, or to think green.</a:t>
            </a:r>
            <a:endParaRPr lang="en-GB" sz="4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822BE683-3771-EA8C-478D-DEBB32C20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18980"/>
            <a:ext cx="731520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6415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80047-56D8-EED0-F4C0-01BD1E881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74377"/>
          </a:xfrm>
        </p:spPr>
        <p:txBody>
          <a:bodyPr/>
          <a:lstStyle/>
          <a:p>
            <a:pPr algn="ctr"/>
            <a:r>
              <a:rPr lang="en-US" dirty="0"/>
              <a:t>   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The truth</a:t>
            </a:r>
            <a:endParaRPr lang="en-GB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C5BE1-9820-2099-C208-45B4F711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Century Gothic" panose="020B0502020202020204" pitchFamily="34" charset="0"/>
              </a:rPr>
              <a:t>Even the smallest business or organization can contribute to a better and greener planet:</a:t>
            </a:r>
          </a:p>
          <a:p>
            <a:r>
              <a:rPr lang="en-US" sz="3600" dirty="0">
                <a:solidFill>
                  <a:srgbClr val="002060"/>
                </a:solidFill>
                <a:latin typeface="Century Gothic" panose="020B0502020202020204" pitchFamily="34" charset="0"/>
              </a:rPr>
              <a:t>with small steps and actions that can make a huge difference, when added up.</a:t>
            </a:r>
            <a:endParaRPr lang="en-GB" sz="3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371ED61-4985-788B-97A0-C46FD24E29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425" y="5379637"/>
            <a:ext cx="6537446" cy="978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8298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F775-AA47-4A74-8CCF-67B8E5131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 </a:t>
            </a:r>
            <a:r>
              <a:rPr lang="en-US" sz="4400" dirty="0">
                <a:solidFill>
                  <a:srgbClr val="002060"/>
                </a:solidFill>
                <a:latin typeface="Century Gothic" panose="020B0502020202020204" pitchFamily="34" charset="0"/>
              </a:rPr>
              <a:t>What is the first step?</a:t>
            </a:r>
            <a:endParaRPr lang="en-GB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7A5D5-A6E9-2600-E8A1-F7C1D898B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747" y="2224345"/>
            <a:ext cx="10058400" cy="4023360"/>
          </a:xfrm>
        </p:spPr>
        <p:txBody>
          <a:bodyPr/>
          <a:lstStyle/>
          <a:p>
            <a:r>
              <a:rPr lang="en-US" sz="3200" dirty="0">
                <a:solidFill>
                  <a:srgbClr val="002060"/>
                </a:solidFill>
                <a:latin typeface="Century Gothic" panose="020B0502020202020204" pitchFamily="34" charset="0"/>
              </a:rPr>
              <a:t>Learn the starting point. </a:t>
            </a:r>
            <a:r>
              <a:rPr lang="en-US" sz="32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Your</a:t>
            </a:r>
            <a:r>
              <a:rPr lang="en-US" sz="3200" dirty="0">
                <a:solidFill>
                  <a:srgbClr val="002060"/>
                </a:solidFill>
                <a:latin typeface="Century Gothic" panose="020B0502020202020204" pitchFamily="34" charset="0"/>
              </a:rPr>
              <a:t> starting point!</a:t>
            </a:r>
          </a:p>
          <a:p>
            <a:endParaRPr lang="en-US" sz="32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entury Gothic" panose="020B0502020202020204" pitchFamily="34" charset="0"/>
              </a:rPr>
              <a:t>Learn how green </a:t>
            </a:r>
            <a:r>
              <a:rPr lang="en-US" sz="32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your</a:t>
            </a:r>
            <a:r>
              <a:rPr lang="en-US" sz="3200" dirty="0">
                <a:solidFill>
                  <a:srgbClr val="002060"/>
                </a:solidFill>
                <a:latin typeface="Century Gothic" panose="020B0502020202020204" pitchFamily="34" charset="0"/>
              </a:rPr>
              <a:t> business is (or isn’t!)</a:t>
            </a:r>
          </a:p>
          <a:p>
            <a:endParaRPr lang="en-US" sz="32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3BCEFE4-348D-56C2-FD5A-A94FD0F52C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698" y="5241098"/>
            <a:ext cx="6722381" cy="1006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5947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1282E-508B-68BF-782F-1C0513BAF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99C28-DEA7-1A08-A2C6-E17C776A3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607" y="523982"/>
            <a:ext cx="10058400" cy="747718"/>
          </a:xfrm>
        </p:spPr>
        <p:txBody>
          <a:bodyPr/>
          <a:lstStyle/>
          <a:p>
            <a:pPr algn="ctr"/>
            <a:r>
              <a:rPr lang="en-US" dirty="0"/>
              <a:t>  </a:t>
            </a:r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Our steps to create </a:t>
            </a:r>
            <a:r>
              <a:rPr lang="en-US" sz="3600" dirty="0">
                <a:solidFill>
                  <a:srgbClr val="002060"/>
                </a:solidFill>
                <a:latin typeface="Century Gothic" panose="020B0502020202020204" pitchFamily="34" charset="0"/>
              </a:rPr>
              <a:t>the</a:t>
            </a:r>
            <a:r>
              <a:rPr lang="en-US" sz="4000" dirty="0">
                <a:solidFill>
                  <a:srgbClr val="002060"/>
                </a:solidFill>
                <a:latin typeface="Century Gothic" panose="020B0502020202020204" pitchFamily="34" charset="0"/>
              </a:rPr>
              <a:t> site</a:t>
            </a:r>
            <a:endParaRPr lang="en-GB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B0304-A355-2C99-92EB-3C5A3FA92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590" y="1417320"/>
            <a:ext cx="10549505" cy="402336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endParaRPr lang="en-US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 We researched </a:t>
            </a:r>
            <a:r>
              <a:rPr lang="en-US" sz="24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good practices</a:t>
            </a: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 We converted this research into </a:t>
            </a:r>
            <a:r>
              <a:rPr lang="en-US" sz="24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useful information</a:t>
            </a: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 We created </a:t>
            </a:r>
            <a:r>
              <a:rPr lang="en-US" sz="24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informational videos </a:t>
            </a: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regarding the importance of good practices in everyday business life and what are those good practices</a:t>
            </a: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42A1B26-9A5B-4406-4127-9B02F4A28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535" y="5432865"/>
            <a:ext cx="5911064" cy="901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6837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1B947-0DF0-A704-217A-88E9E3AA8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607" y="523982"/>
            <a:ext cx="10058400" cy="747718"/>
          </a:xfrm>
        </p:spPr>
        <p:txBody>
          <a:bodyPr/>
          <a:lstStyle/>
          <a:p>
            <a:pPr algn="ctr"/>
            <a:r>
              <a:rPr lang="en-US" dirty="0"/>
              <a:t>  </a:t>
            </a:r>
            <a:r>
              <a:rPr lang="en-US" sz="4400" dirty="0">
                <a:solidFill>
                  <a:srgbClr val="002060"/>
                </a:solidFill>
                <a:latin typeface="Century Gothic" panose="020B0502020202020204" pitchFamily="34" charset="0"/>
              </a:rPr>
              <a:t>Our steps to create the site</a:t>
            </a:r>
            <a:endParaRPr lang="en-GB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B474D-2AC8-6053-57CD-1A434A298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175" y="1845734"/>
            <a:ext cx="10549505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en-US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 We </a:t>
            </a:r>
            <a:r>
              <a:rPr lang="en-US" sz="24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created a questionnaire </a:t>
            </a: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as a starting point for SMBOs to check how green they are.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 We put all the above steps combined, </a:t>
            </a:r>
            <a:r>
              <a:rPr lang="en-US" sz="24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on the site</a:t>
            </a:r>
            <a:r>
              <a:rPr lang="en-US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!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59B6D40-B1F2-BA71-CD6E-BAC06CAEB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229" y="5396840"/>
            <a:ext cx="6147370" cy="937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4327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2845E-BE95-3258-6B5D-B915D5395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7EFDD-9938-F7BC-FFF1-082D672C9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0144"/>
            <a:ext cx="10058400" cy="884605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92D050"/>
                </a:solidFill>
                <a:latin typeface="Century Gothic" panose="020B0502020202020204" pitchFamily="34" charset="0"/>
              </a:rPr>
              <a:t>Your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</a:rPr>
              <a:t> turn!</a:t>
            </a:r>
            <a:endParaRPr lang="en-GB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5237E-7E1E-6405-F098-D9021076C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 </a:t>
            </a:r>
            <a:r>
              <a:rPr lang="en-US" sz="3600" dirty="0">
                <a:solidFill>
                  <a:srgbClr val="002060"/>
                </a:solidFill>
                <a:latin typeface="Century Gothic" panose="020B0502020202020204" pitchFamily="34" charset="0"/>
              </a:rPr>
              <a:t>Visit the site</a:t>
            </a:r>
          </a:p>
          <a:p>
            <a:endParaRPr lang="en-US" sz="3600" dirty="0"/>
          </a:p>
          <a:p>
            <a:pPr marL="0" indent="0" algn="ctr">
              <a:buNone/>
            </a:pPr>
            <a:r>
              <a:rPr lang="en-US" sz="5400" dirty="0">
                <a:solidFill>
                  <a:srgbClr val="92D050"/>
                </a:solidFill>
              </a:rPr>
              <a:t>https://green-path.gr/</a:t>
            </a:r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8B3ACE1-66DE-C49A-23FB-F1CAD5B05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808" y="5332845"/>
            <a:ext cx="5880243" cy="88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628489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153</TotalTime>
  <Words>465</Words>
  <Application>Microsoft Office PowerPoint</Application>
  <PresentationFormat>Widescreen</PresentationFormat>
  <Paragraphs>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Calibri Light</vt:lpstr>
      <vt:lpstr>Century Gothic</vt:lpstr>
      <vt:lpstr>Wingdings</vt:lpstr>
      <vt:lpstr>Retrospect</vt:lpstr>
      <vt:lpstr>Small Steps, Big Difference:  GREEN PATH</vt:lpstr>
      <vt:lpstr>  Can Small and Medium Businesses (SMES) and NGOS have  Green Awareness?</vt:lpstr>
      <vt:lpstr>   The answer is</vt:lpstr>
      <vt:lpstr>The myth</vt:lpstr>
      <vt:lpstr>   The truth</vt:lpstr>
      <vt:lpstr>  What is the first step?</vt:lpstr>
      <vt:lpstr>  Our steps to create the site</vt:lpstr>
      <vt:lpstr>  Our steps to create the site</vt:lpstr>
      <vt:lpstr>Your turn!</vt:lpstr>
      <vt:lpstr>  The walk on the site</vt:lpstr>
      <vt:lpstr>  </vt:lpstr>
      <vt:lpstr>What are the sum results so far?</vt:lpstr>
      <vt:lpstr>What are the sum results so far?</vt:lpstr>
      <vt:lpstr>Summary</vt:lpstr>
      <vt:lpstr>Looking forward to see you 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Anigone Oreopoulou</dc:creator>
  <cp:lastModifiedBy>Anigone Oreopoulou</cp:lastModifiedBy>
  <cp:revision>6</cp:revision>
  <dcterms:created xsi:type="dcterms:W3CDTF">2024-11-27T12:47:50Z</dcterms:created>
  <dcterms:modified xsi:type="dcterms:W3CDTF">2024-11-28T16:12:11Z</dcterms:modified>
</cp:coreProperties>
</file>